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6" r:id="rId4"/>
    <p:sldId id="267" r:id="rId5"/>
    <p:sldId id="276" r:id="rId6"/>
    <p:sldId id="269" r:id="rId7"/>
    <p:sldId id="273" r:id="rId8"/>
    <p:sldId id="272" r:id="rId9"/>
    <p:sldId id="257" r:id="rId10"/>
    <p:sldId id="274" r:id="rId11"/>
    <p:sldId id="258" r:id="rId12"/>
    <p:sldId id="260" r:id="rId13"/>
    <p:sldId id="262" r:id="rId14"/>
    <p:sldId id="261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D5E72-C8D9-464B-A33A-406974FCE1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F1D99C-857D-4D06-9C08-2746D8545F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Старшие дети</a:t>
          </a:r>
        </a:p>
        <a:p>
          <a:r>
            <a:rPr lang="ru-RU" sz="2400" u="none" dirty="0" smtClean="0">
              <a:solidFill>
                <a:schemeClr val="tx1"/>
              </a:solidFill>
            </a:rPr>
            <a:t>Схожесть с родителями – этакий маленький папа или маленькая мама. Функция воспитателя, принимают ответственность и стремятся к лидерству.</a:t>
          </a:r>
          <a:endParaRPr lang="ru-RU" sz="2400" u="none" dirty="0">
            <a:solidFill>
              <a:schemeClr val="tx1"/>
            </a:solidFill>
          </a:endParaRPr>
        </a:p>
      </dgm:t>
    </dgm:pt>
    <dgm:pt modelId="{E147DA35-8659-4694-87CC-15AB4B241420}" type="parTrans" cxnId="{26C3A892-F8AC-4750-BF24-738A6009E417}">
      <dgm:prSet/>
      <dgm:spPr/>
      <dgm:t>
        <a:bodyPr/>
        <a:lstStyle/>
        <a:p>
          <a:endParaRPr lang="ru-RU"/>
        </a:p>
      </dgm:t>
    </dgm:pt>
    <dgm:pt modelId="{B14AA748-2EE2-4543-886B-540C1CD0BFE9}" type="sibTrans" cxnId="{26C3A892-F8AC-4750-BF24-738A6009E417}">
      <dgm:prSet/>
      <dgm:spPr/>
      <dgm:t>
        <a:bodyPr/>
        <a:lstStyle/>
        <a:p>
          <a:endParaRPr lang="ru-RU"/>
        </a:p>
      </dgm:t>
    </dgm:pt>
    <dgm:pt modelId="{FB8C3CCD-7061-4FE7-B44D-55FED899C3F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Старшая сестра сестер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яркость, сила, независимость, забота о себе и других.</a:t>
          </a:r>
          <a:endParaRPr lang="ru-RU" dirty="0"/>
        </a:p>
      </dgm:t>
    </dgm:pt>
    <dgm:pt modelId="{0A182673-1136-4275-A7A9-85EE9586B77A}" type="parTrans" cxnId="{4213370B-AA3C-4636-877D-5ABC5920D591}">
      <dgm:prSet/>
      <dgm:spPr/>
      <dgm:t>
        <a:bodyPr/>
        <a:lstStyle/>
        <a:p>
          <a:endParaRPr lang="ru-RU"/>
        </a:p>
      </dgm:t>
    </dgm:pt>
    <dgm:pt modelId="{87D54AFD-F55F-467E-BE2D-A400CBF55B86}" type="sibTrans" cxnId="{4213370B-AA3C-4636-877D-5ABC5920D591}">
      <dgm:prSet/>
      <dgm:spPr/>
      <dgm:t>
        <a:bodyPr/>
        <a:lstStyle/>
        <a:p>
          <a:endParaRPr lang="ru-RU"/>
        </a:p>
      </dgm:t>
    </dgm:pt>
    <dgm:pt modelId="{E19CFF33-A488-4950-AD94-A93A144FCE2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Старшая сестра братьев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забота о других, вместо своих интересов. </a:t>
          </a:r>
          <a:endParaRPr lang="ru-RU" dirty="0"/>
        </a:p>
      </dgm:t>
    </dgm:pt>
    <dgm:pt modelId="{B0636410-2393-4A66-AE55-5F77E5D64AE6}" type="parTrans" cxnId="{BD60D493-8C53-48DE-B2BD-DD3F8FE581AB}">
      <dgm:prSet/>
      <dgm:spPr/>
      <dgm:t>
        <a:bodyPr/>
        <a:lstStyle/>
        <a:p>
          <a:endParaRPr lang="ru-RU"/>
        </a:p>
      </dgm:t>
    </dgm:pt>
    <dgm:pt modelId="{70D4CA19-0FED-4948-A882-10E41772E0C0}" type="sibTrans" cxnId="{BD60D493-8C53-48DE-B2BD-DD3F8FE581AB}">
      <dgm:prSet/>
      <dgm:spPr/>
      <dgm:t>
        <a:bodyPr/>
        <a:lstStyle/>
        <a:p>
          <a:endParaRPr lang="ru-RU"/>
        </a:p>
      </dgm:t>
    </dgm:pt>
    <dgm:pt modelId="{C42CBD5A-1509-494A-8319-0DAE2657993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Старший брат братьев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стойкость, стремление к цели. </a:t>
          </a:r>
          <a:endParaRPr lang="ru-RU" dirty="0"/>
        </a:p>
      </dgm:t>
    </dgm:pt>
    <dgm:pt modelId="{79238A68-ABB0-4F15-A4C6-AD2BFABE5B85}" type="parTrans" cxnId="{282F61F9-B3D6-4F8C-B2EA-CB325CE4B42E}">
      <dgm:prSet/>
      <dgm:spPr/>
      <dgm:t>
        <a:bodyPr/>
        <a:lstStyle/>
        <a:p>
          <a:endParaRPr lang="ru-RU"/>
        </a:p>
      </dgm:t>
    </dgm:pt>
    <dgm:pt modelId="{E9438067-A22B-4C7F-BDA8-98AE345053A8}" type="sibTrans" cxnId="{282F61F9-B3D6-4F8C-B2EA-CB325CE4B42E}">
      <dgm:prSet/>
      <dgm:spPr/>
      <dgm:t>
        <a:bodyPr/>
        <a:lstStyle/>
        <a:p>
          <a:endParaRPr lang="ru-RU"/>
        </a:p>
      </dgm:t>
    </dgm:pt>
    <dgm:pt modelId="{D989883E-6447-4FDB-ACAE-3B36FB453BC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Старший брат сестер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простота в общении.</a:t>
          </a:r>
          <a:endParaRPr lang="ru-RU" dirty="0"/>
        </a:p>
      </dgm:t>
    </dgm:pt>
    <dgm:pt modelId="{F53E784E-C29A-4DD6-BBF4-A2EFB04DDCD1}" type="parTrans" cxnId="{922ECE36-7E39-4120-A9B9-CE5E50DB9143}">
      <dgm:prSet/>
      <dgm:spPr/>
      <dgm:t>
        <a:bodyPr/>
        <a:lstStyle/>
        <a:p>
          <a:endParaRPr lang="ru-RU"/>
        </a:p>
      </dgm:t>
    </dgm:pt>
    <dgm:pt modelId="{5932B237-7B15-4468-8A2A-B5D045F81313}" type="sibTrans" cxnId="{922ECE36-7E39-4120-A9B9-CE5E50DB9143}">
      <dgm:prSet/>
      <dgm:spPr/>
      <dgm:t>
        <a:bodyPr/>
        <a:lstStyle/>
        <a:p>
          <a:endParaRPr lang="ru-RU"/>
        </a:p>
      </dgm:t>
    </dgm:pt>
    <dgm:pt modelId="{53BF2FC2-36C8-423E-8C92-262F8233E6B2}" type="pres">
      <dgm:prSet presAssocID="{932D5E72-C8D9-464B-A33A-406974FCE1C1}" presName="diagram" presStyleCnt="0">
        <dgm:presLayoutVars>
          <dgm:dir/>
          <dgm:resizeHandles val="exact"/>
        </dgm:presLayoutVars>
      </dgm:prSet>
      <dgm:spPr/>
    </dgm:pt>
    <dgm:pt modelId="{0BA7F957-32DC-4A0E-9A21-7404A8FA1027}" type="pres">
      <dgm:prSet presAssocID="{FCF1D99C-857D-4D06-9C08-2746D8545F44}" presName="node" presStyleLbl="node1" presStyleIdx="0" presStyleCnt="5" custScaleX="391694" custScaleY="105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F5DF6-8A34-474F-B916-E5239D115958}" type="pres">
      <dgm:prSet presAssocID="{B14AA748-2EE2-4543-886B-540C1CD0BFE9}" presName="sibTrans" presStyleCnt="0"/>
      <dgm:spPr/>
    </dgm:pt>
    <dgm:pt modelId="{D089A223-812D-456F-B0C3-01464B9D2239}" type="pres">
      <dgm:prSet presAssocID="{FB8C3CCD-7061-4FE7-B44D-55FED899C3F0}" presName="node" presStyleLbl="node1" presStyleIdx="1" presStyleCnt="5" custScaleX="178051" custScaleY="147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E4BC-F800-42B7-AB3C-00D41D823004}" type="pres">
      <dgm:prSet presAssocID="{87D54AFD-F55F-467E-BE2D-A400CBF55B86}" presName="sibTrans" presStyleCnt="0"/>
      <dgm:spPr/>
    </dgm:pt>
    <dgm:pt modelId="{A9A8A00C-2DDF-4DFF-8F09-9D6BEBD977CE}" type="pres">
      <dgm:prSet presAssocID="{E19CFF33-A488-4950-AD94-A93A144FCE2D}" presName="node" presStyleLbl="node1" presStyleIdx="2" presStyleCnt="5" custScaleX="184991" custScaleY="144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09673-FCB2-46A1-A5A4-CBF1DFFC5148}" type="pres">
      <dgm:prSet presAssocID="{70D4CA19-0FED-4948-A882-10E41772E0C0}" presName="sibTrans" presStyleCnt="0"/>
      <dgm:spPr/>
    </dgm:pt>
    <dgm:pt modelId="{1FA6D43E-ED69-44D1-A9E9-802BF8B96F32}" type="pres">
      <dgm:prSet presAssocID="{C42CBD5A-1509-494A-8319-0DAE2657993B}" presName="node" presStyleLbl="node1" presStyleIdx="3" presStyleCnt="5" custScaleX="178310" custScaleY="120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13DF-2670-48E1-807E-39FDD25086FB}" type="pres">
      <dgm:prSet presAssocID="{E9438067-A22B-4C7F-BDA8-98AE345053A8}" presName="sibTrans" presStyleCnt="0"/>
      <dgm:spPr/>
    </dgm:pt>
    <dgm:pt modelId="{C23EF3F0-0C4C-4EE7-A4FF-BD2967E70F03}" type="pres">
      <dgm:prSet presAssocID="{D989883E-6447-4FDB-ACAE-3B36FB453BC7}" presName="node" presStyleLbl="node1" presStyleIdx="4" presStyleCnt="5" custScaleX="184732" custScaleY="121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D6605A-0632-4C4E-B0C7-082D56BC55C2}" type="presOf" srcId="{FB8C3CCD-7061-4FE7-B44D-55FED899C3F0}" destId="{D089A223-812D-456F-B0C3-01464B9D2239}" srcOrd="0" destOrd="0" presId="urn:microsoft.com/office/officeart/2005/8/layout/default"/>
    <dgm:cxn modelId="{4213370B-AA3C-4636-877D-5ABC5920D591}" srcId="{932D5E72-C8D9-464B-A33A-406974FCE1C1}" destId="{FB8C3CCD-7061-4FE7-B44D-55FED899C3F0}" srcOrd="1" destOrd="0" parTransId="{0A182673-1136-4275-A7A9-85EE9586B77A}" sibTransId="{87D54AFD-F55F-467E-BE2D-A400CBF55B86}"/>
    <dgm:cxn modelId="{282F61F9-B3D6-4F8C-B2EA-CB325CE4B42E}" srcId="{932D5E72-C8D9-464B-A33A-406974FCE1C1}" destId="{C42CBD5A-1509-494A-8319-0DAE2657993B}" srcOrd="3" destOrd="0" parTransId="{79238A68-ABB0-4F15-A4C6-AD2BFABE5B85}" sibTransId="{E9438067-A22B-4C7F-BDA8-98AE345053A8}"/>
    <dgm:cxn modelId="{BD60D493-8C53-48DE-B2BD-DD3F8FE581AB}" srcId="{932D5E72-C8D9-464B-A33A-406974FCE1C1}" destId="{E19CFF33-A488-4950-AD94-A93A144FCE2D}" srcOrd="2" destOrd="0" parTransId="{B0636410-2393-4A66-AE55-5F77E5D64AE6}" sibTransId="{70D4CA19-0FED-4948-A882-10E41772E0C0}"/>
    <dgm:cxn modelId="{5917D9D4-7D19-43D7-94D6-27398B7A1970}" type="presOf" srcId="{C42CBD5A-1509-494A-8319-0DAE2657993B}" destId="{1FA6D43E-ED69-44D1-A9E9-802BF8B96F32}" srcOrd="0" destOrd="0" presId="urn:microsoft.com/office/officeart/2005/8/layout/default"/>
    <dgm:cxn modelId="{366DC7F0-15CB-46CA-A997-2A596D9C7EDF}" type="presOf" srcId="{FCF1D99C-857D-4D06-9C08-2746D8545F44}" destId="{0BA7F957-32DC-4A0E-9A21-7404A8FA1027}" srcOrd="0" destOrd="0" presId="urn:microsoft.com/office/officeart/2005/8/layout/default"/>
    <dgm:cxn modelId="{9FC47914-8011-4934-B8C8-FFC7A7E2CA2B}" type="presOf" srcId="{E19CFF33-A488-4950-AD94-A93A144FCE2D}" destId="{A9A8A00C-2DDF-4DFF-8F09-9D6BEBD977CE}" srcOrd="0" destOrd="0" presId="urn:microsoft.com/office/officeart/2005/8/layout/default"/>
    <dgm:cxn modelId="{26C3A892-F8AC-4750-BF24-738A6009E417}" srcId="{932D5E72-C8D9-464B-A33A-406974FCE1C1}" destId="{FCF1D99C-857D-4D06-9C08-2746D8545F44}" srcOrd="0" destOrd="0" parTransId="{E147DA35-8659-4694-87CC-15AB4B241420}" sibTransId="{B14AA748-2EE2-4543-886B-540C1CD0BFE9}"/>
    <dgm:cxn modelId="{52DEB094-93EC-45C0-8CA9-075D1642C69D}" type="presOf" srcId="{D989883E-6447-4FDB-ACAE-3B36FB453BC7}" destId="{C23EF3F0-0C4C-4EE7-A4FF-BD2967E70F03}" srcOrd="0" destOrd="0" presId="urn:microsoft.com/office/officeart/2005/8/layout/default"/>
    <dgm:cxn modelId="{25D26F89-D9A3-463E-ABEA-E482B5624A8E}" type="presOf" srcId="{932D5E72-C8D9-464B-A33A-406974FCE1C1}" destId="{53BF2FC2-36C8-423E-8C92-262F8233E6B2}" srcOrd="0" destOrd="0" presId="urn:microsoft.com/office/officeart/2005/8/layout/default"/>
    <dgm:cxn modelId="{922ECE36-7E39-4120-A9B9-CE5E50DB9143}" srcId="{932D5E72-C8D9-464B-A33A-406974FCE1C1}" destId="{D989883E-6447-4FDB-ACAE-3B36FB453BC7}" srcOrd="4" destOrd="0" parTransId="{F53E784E-C29A-4DD6-BBF4-A2EFB04DDCD1}" sibTransId="{5932B237-7B15-4468-8A2A-B5D045F81313}"/>
    <dgm:cxn modelId="{994C7977-7D0C-4B83-B8D6-3C61EB5EC516}" type="presParOf" srcId="{53BF2FC2-36C8-423E-8C92-262F8233E6B2}" destId="{0BA7F957-32DC-4A0E-9A21-7404A8FA1027}" srcOrd="0" destOrd="0" presId="urn:microsoft.com/office/officeart/2005/8/layout/default"/>
    <dgm:cxn modelId="{CC1BB07A-C54E-4A40-8B96-2E3C9DC354E5}" type="presParOf" srcId="{53BF2FC2-36C8-423E-8C92-262F8233E6B2}" destId="{A89F5DF6-8A34-474F-B916-E5239D115958}" srcOrd="1" destOrd="0" presId="urn:microsoft.com/office/officeart/2005/8/layout/default"/>
    <dgm:cxn modelId="{2F575577-8585-4FAE-B52C-D0BDB3CD55F8}" type="presParOf" srcId="{53BF2FC2-36C8-423E-8C92-262F8233E6B2}" destId="{D089A223-812D-456F-B0C3-01464B9D2239}" srcOrd="2" destOrd="0" presId="urn:microsoft.com/office/officeart/2005/8/layout/default"/>
    <dgm:cxn modelId="{3BAF61E9-0B42-461F-81BD-8E9E554C73F9}" type="presParOf" srcId="{53BF2FC2-36C8-423E-8C92-262F8233E6B2}" destId="{8EFEE4BC-F800-42B7-AB3C-00D41D823004}" srcOrd="3" destOrd="0" presId="urn:microsoft.com/office/officeart/2005/8/layout/default"/>
    <dgm:cxn modelId="{4AE08544-A1D6-47E8-9FDA-9A10FCB37FBF}" type="presParOf" srcId="{53BF2FC2-36C8-423E-8C92-262F8233E6B2}" destId="{A9A8A00C-2DDF-4DFF-8F09-9D6BEBD977CE}" srcOrd="4" destOrd="0" presId="urn:microsoft.com/office/officeart/2005/8/layout/default"/>
    <dgm:cxn modelId="{5F721201-23BF-4831-B85B-EDCBF8CCF974}" type="presParOf" srcId="{53BF2FC2-36C8-423E-8C92-262F8233E6B2}" destId="{2AC09673-FCB2-46A1-A5A4-CBF1DFFC5148}" srcOrd="5" destOrd="0" presId="urn:microsoft.com/office/officeart/2005/8/layout/default"/>
    <dgm:cxn modelId="{38FBDD30-95C2-4165-8DA2-3784EA61D67A}" type="presParOf" srcId="{53BF2FC2-36C8-423E-8C92-262F8233E6B2}" destId="{1FA6D43E-ED69-44D1-A9E9-802BF8B96F32}" srcOrd="6" destOrd="0" presId="urn:microsoft.com/office/officeart/2005/8/layout/default"/>
    <dgm:cxn modelId="{468356DC-E703-4B29-8EF3-92131B54E197}" type="presParOf" srcId="{53BF2FC2-36C8-423E-8C92-262F8233E6B2}" destId="{FFA413DF-2670-48E1-807E-39FDD25086FB}" srcOrd="7" destOrd="0" presId="urn:microsoft.com/office/officeart/2005/8/layout/default"/>
    <dgm:cxn modelId="{AE79C4CF-8ED7-42DA-A673-D255E423726B}" type="presParOf" srcId="{53BF2FC2-36C8-423E-8C92-262F8233E6B2}" destId="{C23EF3F0-0C4C-4EE7-A4FF-BD2967E70F0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D5E72-C8D9-464B-A33A-406974FCE1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F1D99C-857D-4D06-9C08-2746D8545F4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Младшие дети</a:t>
          </a:r>
        </a:p>
        <a:p>
          <a:r>
            <a:rPr lang="ru-RU" sz="2400" dirty="0" smtClean="0">
              <a:solidFill>
                <a:schemeClr val="tx1"/>
              </a:solidFill>
            </a:rPr>
            <a:t>Возникают сложности с самодисциплиной, труднее принять решение.  </a:t>
          </a:r>
          <a:endParaRPr lang="ru-RU" sz="2400" u="none" dirty="0">
            <a:solidFill>
              <a:schemeClr val="tx1"/>
            </a:solidFill>
          </a:endParaRPr>
        </a:p>
      </dgm:t>
    </dgm:pt>
    <dgm:pt modelId="{E147DA35-8659-4694-87CC-15AB4B241420}" type="parTrans" cxnId="{26C3A892-F8AC-4750-BF24-738A6009E417}">
      <dgm:prSet/>
      <dgm:spPr/>
      <dgm:t>
        <a:bodyPr/>
        <a:lstStyle/>
        <a:p>
          <a:endParaRPr lang="ru-RU"/>
        </a:p>
      </dgm:t>
    </dgm:pt>
    <dgm:pt modelId="{B14AA748-2EE2-4543-886B-540C1CD0BFE9}" type="sibTrans" cxnId="{26C3A892-F8AC-4750-BF24-738A6009E417}">
      <dgm:prSet/>
      <dgm:spPr/>
      <dgm:t>
        <a:bodyPr/>
        <a:lstStyle/>
        <a:p>
          <a:endParaRPr lang="ru-RU"/>
        </a:p>
      </dgm:t>
    </dgm:pt>
    <dgm:pt modelId="{FB8C3CCD-7061-4FE7-B44D-55FED899C3F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Младшая сестра сестер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легкомысленность, капризность,  неорганизованность. </a:t>
          </a:r>
          <a:endParaRPr lang="ru-RU" dirty="0"/>
        </a:p>
      </dgm:t>
    </dgm:pt>
    <dgm:pt modelId="{0A182673-1136-4275-A7A9-85EE9586B77A}" type="parTrans" cxnId="{4213370B-AA3C-4636-877D-5ABC5920D591}">
      <dgm:prSet/>
      <dgm:spPr/>
      <dgm:t>
        <a:bodyPr/>
        <a:lstStyle/>
        <a:p>
          <a:endParaRPr lang="ru-RU"/>
        </a:p>
      </dgm:t>
    </dgm:pt>
    <dgm:pt modelId="{87D54AFD-F55F-467E-BE2D-A400CBF55B86}" type="sibTrans" cxnId="{4213370B-AA3C-4636-877D-5ABC5920D591}">
      <dgm:prSet/>
      <dgm:spPr/>
      <dgm:t>
        <a:bodyPr/>
        <a:lstStyle/>
        <a:p>
          <a:endParaRPr lang="ru-RU"/>
        </a:p>
      </dgm:t>
    </dgm:pt>
    <dgm:pt modelId="{E19CFF33-A488-4950-AD94-A93A144FCE2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Младшая сестра братьев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оптимизм, увлеченность.</a:t>
          </a:r>
          <a:endParaRPr lang="ru-RU" dirty="0"/>
        </a:p>
      </dgm:t>
    </dgm:pt>
    <dgm:pt modelId="{B0636410-2393-4A66-AE55-5F77E5D64AE6}" type="parTrans" cxnId="{BD60D493-8C53-48DE-B2BD-DD3F8FE581AB}">
      <dgm:prSet/>
      <dgm:spPr/>
      <dgm:t>
        <a:bodyPr/>
        <a:lstStyle/>
        <a:p>
          <a:endParaRPr lang="ru-RU"/>
        </a:p>
      </dgm:t>
    </dgm:pt>
    <dgm:pt modelId="{70D4CA19-0FED-4948-A882-10E41772E0C0}" type="sibTrans" cxnId="{BD60D493-8C53-48DE-B2BD-DD3F8FE581AB}">
      <dgm:prSet/>
      <dgm:spPr/>
      <dgm:t>
        <a:bodyPr/>
        <a:lstStyle/>
        <a:p>
          <a:endParaRPr lang="ru-RU"/>
        </a:p>
      </dgm:t>
    </dgm:pt>
    <dgm:pt modelId="{C42CBD5A-1509-494A-8319-0DAE2657993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Младший брат братьев</a:t>
          </a:r>
        </a:p>
        <a:p>
          <a:r>
            <a:rPr lang="ru-RU" dirty="0" smtClean="0"/>
            <a:t>Качества: часто не доделывает начатое, спонтанность. </a:t>
          </a:r>
          <a:endParaRPr lang="ru-RU" dirty="0"/>
        </a:p>
      </dgm:t>
    </dgm:pt>
    <dgm:pt modelId="{79238A68-ABB0-4F15-A4C6-AD2BFABE5B85}" type="parTrans" cxnId="{282F61F9-B3D6-4F8C-B2EA-CB325CE4B42E}">
      <dgm:prSet/>
      <dgm:spPr/>
      <dgm:t>
        <a:bodyPr/>
        <a:lstStyle/>
        <a:p>
          <a:endParaRPr lang="ru-RU"/>
        </a:p>
      </dgm:t>
    </dgm:pt>
    <dgm:pt modelId="{E9438067-A22B-4C7F-BDA8-98AE345053A8}" type="sibTrans" cxnId="{282F61F9-B3D6-4F8C-B2EA-CB325CE4B42E}">
      <dgm:prSet/>
      <dgm:spPr/>
      <dgm:t>
        <a:bodyPr/>
        <a:lstStyle/>
        <a:p>
          <a:endParaRPr lang="ru-RU"/>
        </a:p>
      </dgm:t>
    </dgm:pt>
    <dgm:pt modelId="{D989883E-6447-4FDB-ACAE-3B36FB453BC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Младший брат сестер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/>
            <a:t>Качества: любимец и баловень, подопечный.</a:t>
          </a:r>
        </a:p>
        <a:p>
          <a:endParaRPr lang="ru-RU" dirty="0"/>
        </a:p>
      </dgm:t>
    </dgm:pt>
    <dgm:pt modelId="{F53E784E-C29A-4DD6-BBF4-A2EFB04DDCD1}" type="parTrans" cxnId="{922ECE36-7E39-4120-A9B9-CE5E50DB9143}">
      <dgm:prSet/>
      <dgm:spPr/>
      <dgm:t>
        <a:bodyPr/>
        <a:lstStyle/>
        <a:p>
          <a:endParaRPr lang="ru-RU"/>
        </a:p>
      </dgm:t>
    </dgm:pt>
    <dgm:pt modelId="{5932B237-7B15-4468-8A2A-B5D045F81313}" type="sibTrans" cxnId="{922ECE36-7E39-4120-A9B9-CE5E50DB9143}">
      <dgm:prSet/>
      <dgm:spPr/>
      <dgm:t>
        <a:bodyPr/>
        <a:lstStyle/>
        <a:p>
          <a:endParaRPr lang="ru-RU"/>
        </a:p>
      </dgm:t>
    </dgm:pt>
    <dgm:pt modelId="{53BF2FC2-36C8-423E-8C92-262F8233E6B2}" type="pres">
      <dgm:prSet presAssocID="{932D5E72-C8D9-464B-A33A-406974FCE1C1}" presName="diagram" presStyleCnt="0">
        <dgm:presLayoutVars>
          <dgm:dir/>
          <dgm:resizeHandles val="exact"/>
        </dgm:presLayoutVars>
      </dgm:prSet>
      <dgm:spPr/>
    </dgm:pt>
    <dgm:pt modelId="{0BA7F957-32DC-4A0E-9A21-7404A8FA1027}" type="pres">
      <dgm:prSet presAssocID="{FCF1D99C-857D-4D06-9C08-2746D8545F44}" presName="node" presStyleLbl="node1" presStyleIdx="0" presStyleCnt="5" custScaleX="391694" custScaleY="105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F5DF6-8A34-474F-B916-E5239D115958}" type="pres">
      <dgm:prSet presAssocID="{B14AA748-2EE2-4543-886B-540C1CD0BFE9}" presName="sibTrans" presStyleCnt="0"/>
      <dgm:spPr/>
    </dgm:pt>
    <dgm:pt modelId="{D089A223-812D-456F-B0C3-01464B9D2239}" type="pres">
      <dgm:prSet presAssocID="{FB8C3CCD-7061-4FE7-B44D-55FED899C3F0}" presName="node" presStyleLbl="node1" presStyleIdx="1" presStyleCnt="5" custScaleX="178051" custScaleY="147931" custLinFactNeighborX="-930" custLinFactNeighborY="1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E4BC-F800-42B7-AB3C-00D41D823004}" type="pres">
      <dgm:prSet presAssocID="{87D54AFD-F55F-467E-BE2D-A400CBF55B86}" presName="sibTrans" presStyleCnt="0"/>
      <dgm:spPr/>
    </dgm:pt>
    <dgm:pt modelId="{A9A8A00C-2DDF-4DFF-8F09-9D6BEBD977CE}" type="pres">
      <dgm:prSet presAssocID="{E19CFF33-A488-4950-AD94-A93A144FCE2D}" presName="node" presStyleLbl="node1" presStyleIdx="2" presStyleCnt="5" custScaleX="184991" custScaleY="144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09673-FCB2-46A1-A5A4-CBF1DFFC5148}" type="pres">
      <dgm:prSet presAssocID="{70D4CA19-0FED-4948-A882-10E41772E0C0}" presName="sibTrans" presStyleCnt="0"/>
      <dgm:spPr/>
    </dgm:pt>
    <dgm:pt modelId="{1FA6D43E-ED69-44D1-A9E9-802BF8B96F32}" type="pres">
      <dgm:prSet presAssocID="{C42CBD5A-1509-494A-8319-0DAE2657993B}" presName="node" presStyleLbl="node1" presStyleIdx="3" presStyleCnt="5" custScaleX="178310" custScaleY="120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13DF-2670-48E1-807E-39FDD25086FB}" type="pres">
      <dgm:prSet presAssocID="{E9438067-A22B-4C7F-BDA8-98AE345053A8}" presName="sibTrans" presStyleCnt="0"/>
      <dgm:spPr/>
    </dgm:pt>
    <dgm:pt modelId="{C23EF3F0-0C4C-4EE7-A4FF-BD2967E70F03}" type="pres">
      <dgm:prSet presAssocID="{D989883E-6447-4FDB-ACAE-3B36FB453BC7}" presName="node" presStyleLbl="node1" presStyleIdx="4" presStyleCnt="5" custScaleX="184732" custScaleY="121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09548-4915-44C2-AEAD-356D00CE97CC}" type="presOf" srcId="{E19CFF33-A488-4950-AD94-A93A144FCE2D}" destId="{A9A8A00C-2DDF-4DFF-8F09-9D6BEBD977CE}" srcOrd="0" destOrd="0" presId="urn:microsoft.com/office/officeart/2005/8/layout/default"/>
    <dgm:cxn modelId="{26C3A892-F8AC-4750-BF24-738A6009E417}" srcId="{932D5E72-C8D9-464B-A33A-406974FCE1C1}" destId="{FCF1D99C-857D-4D06-9C08-2746D8545F44}" srcOrd="0" destOrd="0" parTransId="{E147DA35-8659-4694-87CC-15AB4B241420}" sibTransId="{B14AA748-2EE2-4543-886B-540C1CD0BFE9}"/>
    <dgm:cxn modelId="{C107F857-BAF3-4C44-9405-189CB8831DF8}" type="presOf" srcId="{FB8C3CCD-7061-4FE7-B44D-55FED899C3F0}" destId="{D089A223-812D-456F-B0C3-01464B9D2239}" srcOrd="0" destOrd="0" presId="urn:microsoft.com/office/officeart/2005/8/layout/default"/>
    <dgm:cxn modelId="{81450A8B-075F-46E4-B213-510C0EF42550}" type="presOf" srcId="{FCF1D99C-857D-4D06-9C08-2746D8545F44}" destId="{0BA7F957-32DC-4A0E-9A21-7404A8FA1027}" srcOrd="0" destOrd="0" presId="urn:microsoft.com/office/officeart/2005/8/layout/default"/>
    <dgm:cxn modelId="{BD60D493-8C53-48DE-B2BD-DD3F8FE581AB}" srcId="{932D5E72-C8D9-464B-A33A-406974FCE1C1}" destId="{E19CFF33-A488-4950-AD94-A93A144FCE2D}" srcOrd="2" destOrd="0" parTransId="{B0636410-2393-4A66-AE55-5F77E5D64AE6}" sibTransId="{70D4CA19-0FED-4948-A882-10E41772E0C0}"/>
    <dgm:cxn modelId="{9668CE3B-6601-4C95-9178-0388AED07DBD}" type="presOf" srcId="{932D5E72-C8D9-464B-A33A-406974FCE1C1}" destId="{53BF2FC2-36C8-423E-8C92-262F8233E6B2}" srcOrd="0" destOrd="0" presId="urn:microsoft.com/office/officeart/2005/8/layout/default"/>
    <dgm:cxn modelId="{E55C8E8D-DAFA-441F-B217-3A9A3D4D47D6}" type="presOf" srcId="{D989883E-6447-4FDB-ACAE-3B36FB453BC7}" destId="{C23EF3F0-0C4C-4EE7-A4FF-BD2967E70F03}" srcOrd="0" destOrd="0" presId="urn:microsoft.com/office/officeart/2005/8/layout/default"/>
    <dgm:cxn modelId="{922ECE36-7E39-4120-A9B9-CE5E50DB9143}" srcId="{932D5E72-C8D9-464B-A33A-406974FCE1C1}" destId="{D989883E-6447-4FDB-ACAE-3B36FB453BC7}" srcOrd="4" destOrd="0" parTransId="{F53E784E-C29A-4DD6-BBF4-A2EFB04DDCD1}" sibTransId="{5932B237-7B15-4468-8A2A-B5D045F81313}"/>
    <dgm:cxn modelId="{4213370B-AA3C-4636-877D-5ABC5920D591}" srcId="{932D5E72-C8D9-464B-A33A-406974FCE1C1}" destId="{FB8C3CCD-7061-4FE7-B44D-55FED899C3F0}" srcOrd="1" destOrd="0" parTransId="{0A182673-1136-4275-A7A9-85EE9586B77A}" sibTransId="{87D54AFD-F55F-467E-BE2D-A400CBF55B86}"/>
    <dgm:cxn modelId="{666C0E17-27C5-44DD-976B-B032802A5EFE}" type="presOf" srcId="{C42CBD5A-1509-494A-8319-0DAE2657993B}" destId="{1FA6D43E-ED69-44D1-A9E9-802BF8B96F32}" srcOrd="0" destOrd="0" presId="urn:microsoft.com/office/officeart/2005/8/layout/default"/>
    <dgm:cxn modelId="{282F61F9-B3D6-4F8C-B2EA-CB325CE4B42E}" srcId="{932D5E72-C8D9-464B-A33A-406974FCE1C1}" destId="{C42CBD5A-1509-494A-8319-0DAE2657993B}" srcOrd="3" destOrd="0" parTransId="{79238A68-ABB0-4F15-A4C6-AD2BFABE5B85}" sibTransId="{E9438067-A22B-4C7F-BDA8-98AE345053A8}"/>
    <dgm:cxn modelId="{E6E9ECE3-8FA3-4403-ABAC-576B9D032F0E}" type="presParOf" srcId="{53BF2FC2-36C8-423E-8C92-262F8233E6B2}" destId="{0BA7F957-32DC-4A0E-9A21-7404A8FA1027}" srcOrd="0" destOrd="0" presId="urn:microsoft.com/office/officeart/2005/8/layout/default"/>
    <dgm:cxn modelId="{7176398E-B52F-4B27-B57F-2E239AEDAA46}" type="presParOf" srcId="{53BF2FC2-36C8-423E-8C92-262F8233E6B2}" destId="{A89F5DF6-8A34-474F-B916-E5239D115958}" srcOrd="1" destOrd="0" presId="urn:microsoft.com/office/officeart/2005/8/layout/default"/>
    <dgm:cxn modelId="{D8262B31-815C-4E83-9C46-C1E53B07DFA0}" type="presParOf" srcId="{53BF2FC2-36C8-423E-8C92-262F8233E6B2}" destId="{D089A223-812D-456F-B0C3-01464B9D2239}" srcOrd="2" destOrd="0" presId="urn:microsoft.com/office/officeart/2005/8/layout/default"/>
    <dgm:cxn modelId="{2247E732-55F5-4DE5-BBCF-A2C0BFAD6075}" type="presParOf" srcId="{53BF2FC2-36C8-423E-8C92-262F8233E6B2}" destId="{8EFEE4BC-F800-42B7-AB3C-00D41D823004}" srcOrd="3" destOrd="0" presId="urn:microsoft.com/office/officeart/2005/8/layout/default"/>
    <dgm:cxn modelId="{3C906E24-2449-41E6-A420-0E19702E4B03}" type="presParOf" srcId="{53BF2FC2-36C8-423E-8C92-262F8233E6B2}" destId="{A9A8A00C-2DDF-4DFF-8F09-9D6BEBD977CE}" srcOrd="4" destOrd="0" presId="urn:microsoft.com/office/officeart/2005/8/layout/default"/>
    <dgm:cxn modelId="{3AACB3C6-07A6-4F39-8BFA-FA7934AF86A4}" type="presParOf" srcId="{53BF2FC2-36C8-423E-8C92-262F8233E6B2}" destId="{2AC09673-FCB2-46A1-A5A4-CBF1DFFC5148}" srcOrd="5" destOrd="0" presId="urn:microsoft.com/office/officeart/2005/8/layout/default"/>
    <dgm:cxn modelId="{90CDF280-19AE-4E76-83D3-F7C2A8FEC262}" type="presParOf" srcId="{53BF2FC2-36C8-423E-8C92-262F8233E6B2}" destId="{1FA6D43E-ED69-44D1-A9E9-802BF8B96F32}" srcOrd="6" destOrd="0" presId="urn:microsoft.com/office/officeart/2005/8/layout/default"/>
    <dgm:cxn modelId="{D2D23817-244B-4702-B72E-FAA32FC7AD3F}" type="presParOf" srcId="{53BF2FC2-36C8-423E-8C92-262F8233E6B2}" destId="{FFA413DF-2670-48E1-807E-39FDD25086FB}" srcOrd="7" destOrd="0" presId="urn:microsoft.com/office/officeart/2005/8/layout/default"/>
    <dgm:cxn modelId="{87EA6244-C03F-4A41-B4A9-6972AC891A6C}" type="presParOf" srcId="{53BF2FC2-36C8-423E-8C92-262F8233E6B2}" destId="{C23EF3F0-0C4C-4EE7-A4FF-BD2967E70F0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7F957-32DC-4A0E-9A21-7404A8FA1027}">
      <dsp:nvSpPr>
        <dsp:cNvPr id="0" name=""/>
        <dsp:cNvSpPr/>
      </dsp:nvSpPr>
      <dsp:spPr>
        <a:xfrm>
          <a:off x="179419" y="1845"/>
          <a:ext cx="8426136" cy="136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Старшие дети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 smtClean="0">
              <a:solidFill>
                <a:schemeClr val="tx1"/>
              </a:solidFill>
            </a:rPr>
            <a:t>Схожесть с родителями – этакий маленький папа или маленькая мама. Функция воспитателя, принимают ответственность и стремятся к лидерству.</a:t>
          </a:r>
          <a:endParaRPr lang="ru-RU" sz="2400" u="none" kern="1200" dirty="0">
            <a:solidFill>
              <a:schemeClr val="tx1"/>
            </a:solidFill>
          </a:endParaRPr>
        </a:p>
      </dsp:txBody>
      <dsp:txXfrm>
        <a:off x="179419" y="1845"/>
        <a:ext cx="8426136" cy="1362551"/>
      </dsp:txXfrm>
    </dsp:sp>
    <dsp:sp modelId="{D089A223-812D-456F-B0C3-01464B9D2239}">
      <dsp:nvSpPr>
        <dsp:cNvPr id="0" name=""/>
        <dsp:cNvSpPr/>
      </dsp:nvSpPr>
      <dsp:spPr>
        <a:xfrm>
          <a:off x="380041" y="1579517"/>
          <a:ext cx="3830239" cy="190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Старшая сестра сестер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Качества: яркость, сила, независимость, забота о себе и других.</a:t>
          </a:r>
          <a:endParaRPr lang="ru-RU" sz="2400" kern="1200" dirty="0"/>
        </a:p>
      </dsp:txBody>
      <dsp:txXfrm>
        <a:off x="380041" y="1579517"/>
        <a:ext cx="3830239" cy="1909378"/>
      </dsp:txXfrm>
    </dsp:sp>
    <dsp:sp modelId="{A9A8A00C-2DDF-4DFF-8F09-9D6BEBD977CE}">
      <dsp:nvSpPr>
        <dsp:cNvPr id="0" name=""/>
        <dsp:cNvSpPr/>
      </dsp:nvSpPr>
      <dsp:spPr>
        <a:xfrm>
          <a:off x="4425401" y="1599955"/>
          <a:ext cx="3979533" cy="1868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Старшая сестра братьев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Качества: забота о других, вместо своих интересов. </a:t>
          </a:r>
          <a:endParaRPr lang="ru-RU" sz="2400" kern="1200" dirty="0"/>
        </a:p>
      </dsp:txBody>
      <dsp:txXfrm>
        <a:off x="4425401" y="1599955"/>
        <a:ext cx="3979533" cy="1868501"/>
      </dsp:txXfrm>
    </dsp:sp>
    <dsp:sp modelId="{1FA6D43E-ED69-44D1-A9E9-802BF8B96F32}">
      <dsp:nvSpPr>
        <dsp:cNvPr id="0" name=""/>
        <dsp:cNvSpPr/>
      </dsp:nvSpPr>
      <dsp:spPr>
        <a:xfrm>
          <a:off x="380041" y="3706603"/>
          <a:ext cx="3835811" cy="1561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Старший брат братьев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Качества: стойкость, стремление к цели. </a:t>
          </a:r>
          <a:endParaRPr lang="ru-RU" sz="2400" kern="1200" dirty="0"/>
        </a:p>
      </dsp:txBody>
      <dsp:txXfrm>
        <a:off x="380041" y="3706603"/>
        <a:ext cx="3835811" cy="1561322"/>
      </dsp:txXfrm>
    </dsp:sp>
    <dsp:sp modelId="{C23EF3F0-0C4C-4EE7-A4FF-BD2967E70F03}">
      <dsp:nvSpPr>
        <dsp:cNvPr id="0" name=""/>
        <dsp:cNvSpPr/>
      </dsp:nvSpPr>
      <dsp:spPr>
        <a:xfrm>
          <a:off x="4430973" y="3704016"/>
          <a:ext cx="3973961" cy="1566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Старший брат сестер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Качества: простота в общении.</a:t>
          </a:r>
          <a:endParaRPr lang="ru-RU" sz="2400" kern="1200" dirty="0"/>
        </a:p>
      </dsp:txBody>
      <dsp:txXfrm>
        <a:off x="4430973" y="3704016"/>
        <a:ext cx="3973961" cy="1566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7F957-32DC-4A0E-9A21-7404A8FA1027}">
      <dsp:nvSpPr>
        <dsp:cNvPr id="0" name=""/>
        <dsp:cNvSpPr/>
      </dsp:nvSpPr>
      <dsp:spPr>
        <a:xfrm>
          <a:off x="179419" y="1845"/>
          <a:ext cx="8426136" cy="136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Младшие дети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Возникают сложности с самодисциплиной, труднее принять решение.  </a:t>
          </a:r>
          <a:endParaRPr lang="ru-RU" sz="2400" u="none" kern="1200" dirty="0">
            <a:solidFill>
              <a:schemeClr val="tx1"/>
            </a:solidFill>
          </a:endParaRPr>
        </a:p>
      </dsp:txBody>
      <dsp:txXfrm>
        <a:off x="179419" y="1845"/>
        <a:ext cx="8426136" cy="1362551"/>
      </dsp:txXfrm>
    </dsp:sp>
    <dsp:sp modelId="{D089A223-812D-456F-B0C3-01464B9D2239}">
      <dsp:nvSpPr>
        <dsp:cNvPr id="0" name=""/>
        <dsp:cNvSpPr/>
      </dsp:nvSpPr>
      <dsp:spPr>
        <a:xfrm>
          <a:off x="360034" y="1599949"/>
          <a:ext cx="3830239" cy="190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Младшая сестра сестер</a:t>
          </a:r>
          <a:endParaRPr lang="ru-RU" sz="2200" kern="120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Качества: легкомысленность, капризность,  неорганизованность. </a:t>
          </a:r>
          <a:endParaRPr lang="ru-RU" sz="2200" kern="1200" dirty="0"/>
        </a:p>
      </dsp:txBody>
      <dsp:txXfrm>
        <a:off x="360034" y="1599949"/>
        <a:ext cx="3830239" cy="1909378"/>
      </dsp:txXfrm>
    </dsp:sp>
    <dsp:sp modelId="{A9A8A00C-2DDF-4DFF-8F09-9D6BEBD977CE}">
      <dsp:nvSpPr>
        <dsp:cNvPr id="0" name=""/>
        <dsp:cNvSpPr/>
      </dsp:nvSpPr>
      <dsp:spPr>
        <a:xfrm>
          <a:off x="4425401" y="1599955"/>
          <a:ext cx="3979533" cy="1868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Младшая сестра братьев</a:t>
          </a:r>
          <a:endParaRPr lang="ru-RU" sz="2200" kern="120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Качества: оптимизм, увлеченность.</a:t>
          </a:r>
          <a:endParaRPr lang="ru-RU" sz="2200" kern="1200" dirty="0"/>
        </a:p>
      </dsp:txBody>
      <dsp:txXfrm>
        <a:off x="4425401" y="1599955"/>
        <a:ext cx="3979533" cy="1868501"/>
      </dsp:txXfrm>
    </dsp:sp>
    <dsp:sp modelId="{1FA6D43E-ED69-44D1-A9E9-802BF8B96F32}">
      <dsp:nvSpPr>
        <dsp:cNvPr id="0" name=""/>
        <dsp:cNvSpPr/>
      </dsp:nvSpPr>
      <dsp:spPr>
        <a:xfrm>
          <a:off x="380041" y="3706603"/>
          <a:ext cx="3835811" cy="1561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Младший брат братьев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Качества: часто не доделывает начатое, спонтанность. </a:t>
          </a:r>
          <a:endParaRPr lang="ru-RU" sz="2200" kern="1200" dirty="0"/>
        </a:p>
      </dsp:txBody>
      <dsp:txXfrm>
        <a:off x="380041" y="3706603"/>
        <a:ext cx="3835811" cy="1561322"/>
      </dsp:txXfrm>
    </dsp:sp>
    <dsp:sp modelId="{C23EF3F0-0C4C-4EE7-A4FF-BD2967E70F03}">
      <dsp:nvSpPr>
        <dsp:cNvPr id="0" name=""/>
        <dsp:cNvSpPr/>
      </dsp:nvSpPr>
      <dsp:spPr>
        <a:xfrm>
          <a:off x="4430973" y="3704016"/>
          <a:ext cx="3973961" cy="1566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Младший брат сестер</a:t>
          </a:r>
          <a:endParaRPr lang="ru-RU" sz="2200" kern="120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Качества: любимец и баловень, подопечный.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4430973" y="3704016"/>
        <a:ext cx="3973961" cy="1566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60000">
              <a:srgbClr val="FEE7F2">
                <a:alpha val="82000"/>
              </a:srgbClr>
            </a:gs>
            <a:gs pos="47000">
              <a:srgbClr val="FAC77D">
                <a:alpha val="72000"/>
              </a:srgbClr>
            </a:gs>
            <a:gs pos="61000">
              <a:srgbClr val="FBA97D">
                <a:alpha val="30000"/>
              </a:srgbClr>
            </a:gs>
            <a:gs pos="82001">
              <a:srgbClr val="FBD49C">
                <a:alpha val="74000"/>
              </a:srgbClr>
            </a:gs>
            <a:gs pos="100000">
              <a:srgbClr val="FEE7F2">
                <a:alpha val="6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1752600"/>
          </a:xfrm>
        </p:spPr>
        <p:txBody>
          <a:bodyPr/>
          <a:lstStyle/>
          <a:p>
            <a:pPr algn="r"/>
            <a:r>
              <a:rPr lang="ru-RU" cap="none" dirty="0" smtClean="0"/>
              <a:t>МБОУ г. Мурманск СОШ № 34</a:t>
            </a:r>
          </a:p>
          <a:p>
            <a:pPr algn="r"/>
            <a:r>
              <a:rPr lang="ru-RU" cap="none" dirty="0" smtClean="0"/>
              <a:t>Педагог-психолог</a:t>
            </a:r>
          </a:p>
          <a:p>
            <a:pPr algn="r"/>
            <a:r>
              <a:rPr lang="ru-RU" cap="none" dirty="0" smtClean="0"/>
              <a:t>Колесник С.А.</a:t>
            </a:r>
          </a:p>
          <a:p>
            <a:pPr algn="r"/>
            <a:r>
              <a:rPr lang="ru-RU" cap="none" dirty="0" smtClean="0"/>
              <a:t>Социальный педагог</a:t>
            </a:r>
          </a:p>
          <a:p>
            <a:pPr algn="r"/>
            <a:r>
              <a:rPr lang="ru-RU" cap="none" dirty="0" smtClean="0"/>
              <a:t>Черепанова Е.Н.</a:t>
            </a:r>
            <a:endParaRPr lang="ru-RU" cap="non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624064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Взаимоотношение в </a:t>
            </a:r>
            <a:r>
              <a:rPr lang="ru-RU" b="1" dirty="0" smtClean="0">
                <a:solidFill>
                  <a:schemeClr val="tx1"/>
                </a:solidFill>
              </a:rPr>
              <a:t>семье </a:t>
            </a:r>
            <a:r>
              <a:rPr lang="ru-RU" b="1" dirty="0" smtClean="0">
                <a:solidFill>
                  <a:schemeClr val="tx1"/>
                </a:solidFill>
              </a:rPr>
              <a:t>детей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Ситуация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Петя (6 лет) и Вася (4, 5 года) играли в детской комнате. Вдруг они начали громко ругаться, на крик пришла мама и спросила, что случилось? Петя ответил:</a:t>
            </a:r>
          </a:p>
          <a:p>
            <a:pPr marL="0" indent="0" algn="just">
              <a:buNone/>
            </a:pPr>
            <a:r>
              <a:rPr lang="ru-RU" dirty="0" smtClean="0"/>
              <a:t>- Он забирает мою любимую машинку! Он сломает ей колеса!</a:t>
            </a:r>
          </a:p>
          <a:p>
            <a:pPr marL="0" indent="0" algn="just">
              <a:buNone/>
            </a:pPr>
            <a:r>
              <a:rPr lang="ru-RU" dirty="0" smtClean="0"/>
              <a:t>- Отдай ему машинку, ты же взрослый, ты должен уступить! – ответила мама.</a:t>
            </a:r>
          </a:p>
        </p:txBody>
      </p:sp>
    </p:spTree>
    <p:extLst>
      <p:ext uri="{BB962C8B-B14F-4D97-AF65-F5344CB8AC3E}">
        <p14:creationId xmlns:p14="http://schemas.microsoft.com/office/powerpoint/2010/main" val="42023606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 помочь детям жить дружно?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Рекомендации Адель Фабер и </a:t>
            </a:r>
            <a:r>
              <a:rPr lang="ru-RU" sz="2400" dirty="0" err="1" smtClean="0">
                <a:solidFill>
                  <a:schemeClr val="tx1"/>
                </a:solidFill>
              </a:rPr>
              <a:t>Элейн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Мазлиш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Каждый ребенок должен несколько раз в неделю оставаться с вами наедине;</a:t>
            </a:r>
          </a:p>
          <a:p>
            <a:pPr algn="just"/>
            <a:r>
              <a:rPr lang="ru-RU" dirty="0" smtClean="0"/>
              <a:t>Общаясь с одним ребенком, не говорите о другом; </a:t>
            </a:r>
          </a:p>
          <a:p>
            <a:pPr algn="just"/>
            <a:r>
              <a:rPr lang="ru-RU" dirty="0" smtClean="0"/>
              <a:t>Не лишайте внимания и заботы “любимчика”, чтобы сосредоточиться на том, кому достается меньше </a:t>
            </a:r>
            <a:r>
              <a:rPr lang="ru-RU" dirty="0" smtClean="0"/>
              <a:t>внимания;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 помочь детям жить дружно?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Рекомендации Адель Фабер и </a:t>
            </a:r>
            <a:r>
              <a:rPr lang="ru-RU" sz="2400" dirty="0" err="1" smtClean="0">
                <a:solidFill>
                  <a:schemeClr val="tx1"/>
                </a:solidFill>
              </a:rPr>
              <a:t>Элейн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Мазлиш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 навязывайте детям конкретное положение в “семейном созвездии” </a:t>
            </a:r>
            <a:r>
              <a:rPr lang="ru-RU" dirty="0" smtClean="0">
                <a:hlinkClick r:id="rId2" action="ppaction://hlinksldjump"/>
              </a:rPr>
              <a:t>(старший, младший, средний)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Не </a:t>
            </a:r>
            <a:r>
              <a:rPr lang="ru-RU" dirty="0" err="1" smtClean="0"/>
              <a:t>зацикливайтесь</a:t>
            </a:r>
            <a:r>
              <a:rPr lang="ru-RU" dirty="0" smtClean="0"/>
              <a:t> на “общности”;</a:t>
            </a:r>
          </a:p>
          <a:p>
            <a:pPr algn="just"/>
            <a:r>
              <a:rPr lang="ru-RU" dirty="0" smtClean="0"/>
              <a:t>Каждый ребенок должен знать, что обладает качествами, которые восхищают его братьев и сестер </a:t>
            </a:r>
            <a:r>
              <a:rPr lang="ru-RU" dirty="0" smtClean="0">
                <a:hlinkClick r:id="rId3" action="ppaction://hlinksldjump"/>
              </a:rPr>
              <a:t>(история о братьях);</a:t>
            </a:r>
            <a:endParaRPr lang="ru-RU" dirty="0" smtClean="0"/>
          </a:p>
          <a:p>
            <a:pPr algn="just"/>
            <a:r>
              <a:rPr lang="ru-RU" dirty="0" smtClean="0"/>
              <a:t>Устраивайте семейные </a:t>
            </a:r>
            <a:r>
              <a:rPr lang="ru-RU" dirty="0" smtClean="0"/>
              <a:t>собрания.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низ 4">
            <a:hlinkClick r:id="rId4" action="ppaction://hlinksldjump"/>
          </p:cNvPr>
          <p:cNvSpPr/>
          <p:nvPr/>
        </p:nvSpPr>
        <p:spPr>
          <a:xfrm>
            <a:off x="3203848" y="5805264"/>
            <a:ext cx="295232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8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Поход в зоопарк</a:t>
            </a:r>
            <a:endParaRPr lang="ru-RU" dirty="0">
              <a:solidFill>
                <a:schemeClr val="tx1"/>
              </a:solidFill>
              <a:hlinkClick r:id="rId2" action="ppaction://hlinksldjump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i="1" dirty="0" smtClean="0"/>
              <a:t>Мы пошли в зоопарк. Младший </a:t>
            </a:r>
            <a:r>
              <a:rPr lang="ru-RU" i="1" dirty="0" smtClean="0"/>
              <a:t>изо всех сил стараются успеть за </a:t>
            </a:r>
            <a:r>
              <a:rPr lang="ru-RU" i="1" dirty="0" smtClean="0"/>
              <a:t>старшим. Старший бежит </a:t>
            </a:r>
            <a:r>
              <a:rPr lang="ru-RU" i="1" dirty="0" smtClean="0"/>
              <a:t>вперед и </a:t>
            </a:r>
            <a:r>
              <a:rPr lang="ru-RU" i="1" dirty="0" smtClean="0"/>
              <a:t>обзывает младшего </a:t>
            </a:r>
            <a:r>
              <a:rPr lang="ru-RU" i="1" dirty="0" smtClean="0"/>
              <a:t>«</a:t>
            </a:r>
            <a:r>
              <a:rPr lang="ru-RU" i="1" dirty="0" smtClean="0"/>
              <a:t>улиткой» </a:t>
            </a:r>
            <a:r>
              <a:rPr lang="ru-RU" i="1" dirty="0" smtClean="0"/>
              <a:t>(слезы). </a:t>
            </a:r>
          </a:p>
          <a:p>
            <a:pPr algn="just">
              <a:buNone/>
            </a:pPr>
            <a:r>
              <a:rPr lang="ru-RU" i="1" dirty="0" smtClean="0"/>
              <a:t>Младший хочет остановиться, чтобы поесть, старший еще не голоден. Оба недовольны. «Почему мы всегда должны делать то, чего желает он?» (Ссора.)</a:t>
            </a:r>
          </a:p>
          <a:p>
            <a:pPr algn="just">
              <a:buNone/>
            </a:pPr>
            <a:r>
              <a:rPr lang="ru-RU" i="1" dirty="0" smtClean="0"/>
              <a:t> Старший хочет посмотреть на змей. Младший их боится. (Ссора и слезы.) </a:t>
            </a:r>
          </a:p>
          <a:p>
            <a:pPr algn="just">
              <a:buNone/>
            </a:pPr>
            <a:r>
              <a:rPr lang="ru-RU" i="1" dirty="0" smtClean="0"/>
              <a:t>Младший устал и хочет домой. Старший вне себя, он еще не увидел змей. (Новая ссора. Новые слезы.)</a:t>
            </a:r>
            <a:endParaRPr lang="ru-RU" i="1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hlinkClick r:id="rId2" action="ppaction://hlinksldjump"/>
              </a:rPr>
              <a:t>История двух братьев</a:t>
            </a:r>
            <a:endParaRPr lang="ru-RU" sz="4000" dirty="0">
              <a:solidFill>
                <a:schemeClr val="tx1"/>
              </a:solidFill>
              <a:hlinkClick r:id="rId2" action="ppaction://hlinksldjump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smtClean="0"/>
              <a:t>Пока я не вырос и не поговорил по душам с братом, я не понимал, что мы могли избавить друг друга от ужасных страданий! Если бы мы только знали, какие чувства испытывали друг к другу в детстве! </a:t>
            </a:r>
          </a:p>
          <a:p>
            <a:pPr algn="just">
              <a:buNone/>
            </a:pPr>
            <a:r>
              <a:rPr lang="ru-RU" i="1" dirty="0" smtClean="0"/>
              <a:t>Он был моим старшим братом – Богом! Он был красивым, популярным, талантливым музыкантом. Я никогда не понимал, почему он так жесток со мной. Мне казалось, что он меня ненавидит. Но все же я восхищался им и изо всех сил боролся. Я чувствовал необходимость сделать все, что в моих силах, лишь бы причинить ему боль, пока он не причинил ее мне. </a:t>
            </a:r>
          </a:p>
          <a:p>
            <a:pPr algn="just">
              <a:buNone/>
            </a:pPr>
            <a:r>
              <a:rPr lang="ru-RU" i="1" dirty="0" smtClean="0"/>
              <a:t>Но когда мы поговорили, я услышал от брата совсем другую историю. Он сказал, что всегда считал меня замечательным – красивым и очень умным. Мои успехи в учебе производили на него огромное впечатление, тем более что сам он не мог похвастаться хорошими оценками. Поэтому он боролся со мной единственным доступным ему образом – поддразниванием и кулаками, а я подавлял его своим интеллектом и сарказмом. </a:t>
            </a:r>
          </a:p>
          <a:p>
            <a:pPr algn="just">
              <a:buNone/>
            </a:pPr>
            <a:r>
              <a:rPr lang="ru-RU" i="1" dirty="0" smtClean="0"/>
              <a:t>Если бы мы понимали, как восхищаемся друг другом, то наше детство прошло бы иначе. </a:t>
            </a:r>
            <a:endParaRPr lang="ru-RU" i="1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996952"/>
            <a:ext cx="7483103" cy="25498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лучший пример!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1306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284984"/>
            <a:ext cx="8503920" cy="30963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i="1" dirty="0" smtClean="0"/>
              <a:t>У </a:t>
            </a:r>
            <a:r>
              <a:rPr lang="ru-RU" sz="3600" i="1" dirty="0"/>
              <a:t>старинушки три сына: Старший умный был детина, Средний был и так и сяк, Младший вовсе был </a:t>
            </a:r>
            <a:r>
              <a:rPr lang="ru-RU" sz="3600" i="1" dirty="0" smtClean="0"/>
              <a:t>дурак… </a:t>
            </a:r>
            <a:endParaRPr lang="ru-RU" sz="3600" i="1" dirty="0" smtClean="0"/>
          </a:p>
          <a:p>
            <a:endParaRPr lang="ru-RU" sz="3600" i="1" dirty="0"/>
          </a:p>
          <a:p>
            <a:pPr marL="0" indent="0" algn="r">
              <a:buNone/>
            </a:pPr>
            <a:r>
              <a:rPr lang="ru-RU" sz="3200" dirty="0" smtClean="0"/>
              <a:t>Петр Павлович </a:t>
            </a:r>
          </a:p>
          <a:p>
            <a:pPr marL="0" indent="0" algn="r">
              <a:buNone/>
            </a:pPr>
            <a:r>
              <a:rPr lang="ru-RU" sz="3200" dirty="0" smtClean="0"/>
              <a:t>Ершов</a:t>
            </a:r>
            <a:endParaRPr lang="ru-RU" sz="3200" dirty="0"/>
          </a:p>
        </p:txBody>
      </p:sp>
      <p:pic>
        <p:nvPicPr>
          <p:cNvPr id="1026" name="Picture 2" descr="C:\Users\MSI\Desktop\эк\конек-горбунок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587"/>
            <a:ext cx="4968552" cy="297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Что влияет на взаимоотношения братьев и </a:t>
            </a:r>
            <a:r>
              <a:rPr lang="ru-RU" sz="3600" b="1" dirty="0" smtClean="0">
                <a:solidFill>
                  <a:schemeClr val="tx1"/>
                </a:solidFill>
              </a:rPr>
              <a:t>сестер?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669120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b="1" dirty="0" smtClean="0"/>
              <a:t>Личность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smtClean="0"/>
              <a:t>Каждый несет </a:t>
            </a:r>
            <a:r>
              <a:rPr lang="ru-RU" dirty="0"/>
              <a:t>в себе уникальную комбинацию генов </a:t>
            </a:r>
            <a:r>
              <a:rPr lang="ru-RU" dirty="0" smtClean="0"/>
              <a:t>предков;</a:t>
            </a:r>
            <a:endParaRPr lang="ru-RU" dirty="0" smtClean="0"/>
          </a:p>
          <a:p>
            <a:pPr algn="just" fontAlgn="base"/>
            <a:endParaRPr lang="ru-RU" b="1" dirty="0"/>
          </a:p>
          <a:p>
            <a:pPr algn="just" fontAlgn="base"/>
            <a:r>
              <a:rPr lang="ru-RU" b="1" dirty="0" smtClean="0"/>
              <a:t>Возраст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Младший ребенок склонен решать вопросы через применение физической силы (дерется), в то время как старший чаще прибегает к вербальным </a:t>
            </a:r>
            <a:r>
              <a:rPr lang="ru-RU" dirty="0" smtClean="0"/>
              <a:t>аргументам</a:t>
            </a:r>
            <a:r>
              <a:rPr lang="ru-RU" dirty="0"/>
              <a:t>;</a:t>
            </a:r>
            <a:endParaRPr lang="ru-RU" dirty="0" smtClean="0"/>
          </a:p>
          <a:p>
            <a:pPr algn="just" fontAlgn="base"/>
            <a:endParaRPr lang="ru-RU" b="1" dirty="0"/>
          </a:p>
          <a:p>
            <a:pPr algn="just" fontAlgn="base"/>
            <a:r>
              <a:rPr lang="ru-RU" b="1" dirty="0" smtClean="0"/>
              <a:t>Пол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smtClean="0"/>
              <a:t>Борьба </a:t>
            </a:r>
            <a:r>
              <a:rPr lang="ru-RU" dirty="0"/>
              <a:t>за родительскую любовь, </a:t>
            </a:r>
            <a:r>
              <a:rPr lang="ru-RU" dirty="0" smtClean="0"/>
              <a:t>у </a:t>
            </a:r>
            <a:r>
              <a:rPr lang="ru-RU" dirty="0"/>
              <a:t>двух мальчиков или у двух девочек часто презентуется одинаково. Братик и сестренка легче находят свои особые способы добиваться внимания папы и мамы ввиду изначально заложенных в них </a:t>
            </a:r>
            <a:r>
              <a:rPr lang="ru-RU" dirty="0" smtClean="0"/>
              <a:t>различий;</a:t>
            </a:r>
            <a:endParaRPr lang="ru-RU" dirty="0" smtClean="0"/>
          </a:p>
          <a:p>
            <a:pPr algn="just" fontAlgn="base"/>
            <a:endParaRPr lang="ru-RU" b="1" dirty="0"/>
          </a:p>
          <a:p>
            <a:pPr algn="just" fontAlgn="base"/>
            <a:r>
              <a:rPr lang="ru-RU" b="1" dirty="0" smtClean="0"/>
              <a:t>Очередность </a:t>
            </a:r>
            <a:r>
              <a:rPr lang="ru-RU" b="1" dirty="0"/>
              <a:t>появления.</a:t>
            </a:r>
            <a:r>
              <a:rPr lang="ru-RU" dirty="0"/>
              <a:t> Старший ребенок — помощник, надежда и опора родителей. Младший — отдушина для папы и </a:t>
            </a:r>
            <a:r>
              <a:rPr lang="ru-RU" dirty="0" smtClean="0"/>
              <a:t>мамы. </a:t>
            </a:r>
            <a:r>
              <a:rPr lang="ru-RU" dirty="0"/>
              <a:t>Средний уязвим, поскольку его позиции в семье неопределенны и </a:t>
            </a:r>
            <a:r>
              <a:rPr lang="ru-RU" dirty="0" smtClean="0"/>
              <a:t>размыты;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6113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I\Desktop\эк\Брат с сестр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32038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Что влияет на взаимоотношения братьев и </a:t>
            </a:r>
            <a:r>
              <a:rPr lang="ru-RU" sz="3600" b="1" dirty="0" smtClean="0">
                <a:solidFill>
                  <a:schemeClr val="tx1"/>
                </a:solidFill>
              </a:rPr>
              <a:t>сестер?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6552728" cy="4669120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b="1" dirty="0"/>
              <a:t>Размер семьи.</a:t>
            </a:r>
            <a:r>
              <a:rPr lang="ru-RU" dirty="0"/>
              <a:t> Чем меньше в семье действующих лиц, тем сильнее борьба за внимание </a:t>
            </a:r>
            <a:r>
              <a:rPr lang="ru-RU" dirty="0" smtClean="0"/>
              <a:t>родителя;</a:t>
            </a:r>
            <a:endParaRPr lang="ru-RU" dirty="0" smtClean="0"/>
          </a:p>
          <a:p>
            <a:pPr algn="just" fontAlgn="base"/>
            <a:endParaRPr lang="ru-RU" dirty="0"/>
          </a:p>
          <a:p>
            <a:pPr algn="just" fontAlgn="base"/>
            <a:r>
              <a:rPr lang="ru-RU" b="1" dirty="0" smtClean="0"/>
              <a:t> Наличие </a:t>
            </a:r>
            <a:r>
              <a:rPr lang="ru-RU" b="1" dirty="0"/>
              <a:t>индивидуального пространства.</a:t>
            </a:r>
            <a:r>
              <a:rPr lang="ru-RU" dirty="0"/>
              <a:t>  </a:t>
            </a:r>
            <a:r>
              <a:rPr lang="ru-RU" dirty="0" smtClean="0"/>
              <a:t>Проводить </a:t>
            </a:r>
            <a:r>
              <a:rPr lang="ru-RU" dirty="0"/>
              <a:t>весь день в непосредственном физическом и эмоциональном контакте с братом или сестрой, не имея возможности отдохнуть от него/нее, — большая нагрузка на психику </a:t>
            </a:r>
            <a:r>
              <a:rPr lang="ru-RU" dirty="0" smtClean="0"/>
              <a:t>ребенка</a:t>
            </a:r>
            <a:r>
              <a:rPr lang="ru-RU" dirty="0"/>
              <a:t>;</a:t>
            </a:r>
            <a:endParaRPr lang="ru-RU" dirty="0" smtClean="0"/>
          </a:p>
          <a:p>
            <a:pPr algn="just" fontAlgn="base"/>
            <a:endParaRPr lang="ru-RU" dirty="0"/>
          </a:p>
          <a:p>
            <a:pPr algn="just" fontAlgn="base"/>
            <a:r>
              <a:rPr lang="ru-RU" b="1" dirty="0" smtClean="0"/>
              <a:t>Личностные </a:t>
            </a:r>
            <a:r>
              <a:rPr lang="ru-RU" b="1" dirty="0"/>
              <a:t>особенности родителей и их педагогические установки</a:t>
            </a:r>
            <a:r>
              <a:rPr lang="ru-RU" b="1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2801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2413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Причины ссор: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Разделение внимания родителей – ребёнку кажется, что сестру или брата больше любят;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Возрастная разница слишком большая;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Разница между детьми менее трёх лет;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Споры из–за компьютера, книжки, игрушки.</a:t>
            </a:r>
          </a:p>
          <a:p>
            <a:endParaRPr lang="ru-RU" dirty="0"/>
          </a:p>
        </p:txBody>
      </p:sp>
      <p:pic>
        <p:nvPicPr>
          <p:cNvPr id="2050" name="Picture 2" descr="C:\Users\MSI\Desktop\эк\preview-11615265-650x341-98-14847306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4095060"/>
            <a:ext cx="5328592" cy="2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974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Особенности в </a:t>
            </a:r>
            <a:r>
              <a:rPr lang="ru-RU" sz="3600" b="1" dirty="0" smtClean="0">
                <a:solidFill>
                  <a:schemeClr val="tx1"/>
                </a:solidFill>
              </a:rPr>
              <a:t>старшинстве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66912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37116563"/>
              </p:ext>
            </p:extLst>
          </p:nvPr>
        </p:nvGraphicFramePr>
        <p:xfrm>
          <a:off x="179512" y="1397000"/>
          <a:ext cx="878497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9782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733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Особенности в </a:t>
            </a:r>
            <a:r>
              <a:rPr lang="ru-RU" sz="3600" b="1" dirty="0" smtClean="0">
                <a:solidFill>
                  <a:schemeClr val="tx1"/>
                </a:solidFill>
              </a:rPr>
              <a:t>старшинстве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66912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47711676"/>
              </p:ext>
            </p:extLst>
          </p:nvPr>
        </p:nvGraphicFramePr>
        <p:xfrm>
          <a:off x="179512" y="1397000"/>
          <a:ext cx="878497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3160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Средние дети</a:t>
            </a:r>
          </a:p>
          <a:p>
            <a:pPr algn="just"/>
            <a:r>
              <a:rPr lang="ru-RU" dirty="0" smtClean="0"/>
              <a:t>Дети </a:t>
            </a:r>
            <a:r>
              <a:rPr lang="ru-RU" dirty="0"/>
              <a:t>одновременно являются и старшими, и младшими, поэтому типологические черты могут переплетаться в их характере самым причудливым образом. </a:t>
            </a:r>
            <a:endParaRPr lang="ru-RU" dirty="0" smtClean="0"/>
          </a:p>
          <a:p>
            <a:pPr algn="just"/>
            <a:r>
              <a:rPr lang="ru-RU" dirty="0" smtClean="0"/>
              <a:t>Он </a:t>
            </a:r>
            <a:r>
              <a:rPr lang="ru-RU" dirty="0"/>
              <a:t>соревнуется всю жизнь – со старшим, более умелым и сильным, и с младшим, беспомощным и более зависимым. </a:t>
            </a:r>
            <a:endParaRPr lang="ru-RU" dirty="0" smtClean="0"/>
          </a:p>
          <a:p>
            <a:pPr algn="just"/>
            <a:r>
              <a:rPr lang="ru-RU" dirty="0" smtClean="0"/>
              <a:t>Лучше приспосабливаются </a:t>
            </a:r>
            <a:r>
              <a:rPr lang="ru-RU" dirty="0"/>
              <a:t>в обществе, они обычно дружелюбны со всеми и активно стремятся к дружеским </a:t>
            </a:r>
            <a:r>
              <a:rPr lang="ru-RU" dirty="0" smtClean="0"/>
              <a:t>взаимоотношениям.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по возрасту средний ребенок ближе к старшему, он будет больше похож на старшего. И наоборот – чем ближе к младшему, тем больше они похожи.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36815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Особенности в </a:t>
            </a:r>
            <a:r>
              <a:rPr lang="ru-RU" sz="3600" b="1" dirty="0" smtClean="0">
                <a:solidFill>
                  <a:schemeClr val="tx1"/>
                </a:solidFill>
              </a:rPr>
              <a:t>старшинстве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12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Ситуация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семье 2 девочки. Старшую зовут Маша, ей 12 лет. Младшую зовут Катя, ей 3 года. Мама хочет, чтобы Маша каждый день забирала Катю из детского сада. </a:t>
            </a:r>
          </a:p>
          <a:p>
            <a:pPr marL="0" indent="0" algn="just">
              <a:buNone/>
            </a:pPr>
            <a:r>
              <a:rPr lang="ru-RU" dirty="0" smtClean="0"/>
              <a:t>Однако в среду и пятницу Маша не может забирать Катю, </a:t>
            </a:r>
            <a:r>
              <a:rPr lang="ru-RU" dirty="0"/>
              <a:t>т</a:t>
            </a:r>
            <a:r>
              <a:rPr lang="ru-RU" dirty="0" smtClean="0"/>
              <a:t>ак как должна посещать художественную школу с 17 до 19 часов. Мама настаивает, чтобы Катя ходила позже в художественную школу. Катя отказывается в агрессивной форме. </a:t>
            </a:r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437</TotalTime>
  <Words>860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Взаимоотношение в семье детей </vt:lpstr>
      <vt:lpstr>Презентация PowerPoint</vt:lpstr>
      <vt:lpstr>Что влияет на взаимоотношения братьев и сестер?</vt:lpstr>
      <vt:lpstr>Что влияет на взаимоотношения братьев и сестер?</vt:lpstr>
      <vt:lpstr>Причины ссор: </vt:lpstr>
      <vt:lpstr>Особенности в старшинстве </vt:lpstr>
      <vt:lpstr>Особенности в старшинстве </vt:lpstr>
      <vt:lpstr>Особенности в старшинстве </vt:lpstr>
      <vt:lpstr>Ситуация 1</vt:lpstr>
      <vt:lpstr>Ситуация 2</vt:lpstr>
      <vt:lpstr>Как помочь детям жить дружно?  Рекомендации Адель Фабер и Элейн Мазлиш </vt:lpstr>
      <vt:lpstr>Как помочь детям жить дружно?  Рекомендации Адель Фабер и Элейн Мазлиш </vt:lpstr>
      <vt:lpstr>Поход в зоопарк</vt:lpstr>
      <vt:lpstr>История двух братьев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Взаимоотношение в семье</dc:title>
  <cp:lastModifiedBy>MSI</cp:lastModifiedBy>
  <cp:revision>39</cp:revision>
  <dcterms:modified xsi:type="dcterms:W3CDTF">2017-05-12T21:05:01Z</dcterms:modified>
</cp:coreProperties>
</file>